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62" r:id="rId5"/>
  </p:sldMasterIdLst>
  <p:notesMasterIdLst>
    <p:notesMasterId r:id="rId20"/>
  </p:notesMasterIdLst>
  <p:handoutMasterIdLst>
    <p:handoutMasterId r:id="rId21"/>
  </p:handoutMasterIdLst>
  <p:sldIdLst>
    <p:sldId id="281" r:id="rId6"/>
    <p:sldId id="278" r:id="rId7"/>
    <p:sldId id="279" r:id="rId8"/>
    <p:sldId id="260" r:id="rId9"/>
    <p:sldId id="269" r:id="rId10"/>
    <p:sldId id="272" r:id="rId11"/>
    <p:sldId id="273" r:id="rId12"/>
    <p:sldId id="274" r:id="rId13"/>
    <p:sldId id="275" r:id="rId14"/>
    <p:sldId id="262" r:id="rId15"/>
    <p:sldId id="263" r:id="rId16"/>
    <p:sldId id="276" r:id="rId17"/>
    <p:sldId id="277" r:id="rId18"/>
    <p:sldId id="282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6784"/>
    <a:srgbClr val="1E3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13"/>
    <p:restoredTop sz="94711"/>
  </p:normalViewPr>
  <p:slideViewPr>
    <p:cSldViewPr snapToGrid="0" snapToObjects="1">
      <p:cViewPr varScale="1">
        <p:scale>
          <a:sx n="107" d="100"/>
          <a:sy n="107" d="100"/>
        </p:scale>
        <p:origin x="12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BB93A28E-0744-4A6A-A4E7-7E0274A31CA8}"/>
    <pc:docChg chg="custSel modSld">
      <pc:chgData name="James Clegg" userId="c6df1435-7a36-4b38-be4d-16e68e91152f" providerId="ADAL" clId="{BB93A28E-0744-4A6A-A4E7-7E0274A31CA8}" dt="2021-06-28T13:33:23.664" v="14"/>
      <pc:docMkLst>
        <pc:docMk/>
      </pc:docMkLst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543163454" sldId="260"/>
        </pc:sldMkLst>
        <pc:picChg chg="del">
          <ac:chgData name="James Clegg" userId="c6df1435-7a36-4b38-be4d-16e68e91152f" providerId="ADAL" clId="{BB93A28E-0744-4A6A-A4E7-7E0274A31CA8}" dt="2021-06-28T13:32:50.044" v="3" actId="478"/>
          <ac:picMkLst>
            <pc:docMk/>
            <pc:sldMk cId="543163454" sldId="260"/>
            <ac:picMk id="8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2074492544" sldId="262"/>
        </pc:sldMkLst>
        <pc:picChg chg="del">
          <ac:chgData name="James Clegg" userId="c6df1435-7a36-4b38-be4d-16e68e91152f" providerId="ADAL" clId="{BB93A28E-0744-4A6A-A4E7-7E0274A31CA8}" dt="2021-06-28T13:33:03.429" v="9" actId="478"/>
          <ac:picMkLst>
            <pc:docMk/>
            <pc:sldMk cId="2074492544" sldId="262"/>
            <ac:picMk id="1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1115414497" sldId="263"/>
        </pc:sldMkLst>
        <pc:picChg chg="del">
          <ac:chgData name="James Clegg" userId="c6df1435-7a36-4b38-be4d-16e68e91152f" providerId="ADAL" clId="{BB93A28E-0744-4A6A-A4E7-7E0274A31CA8}" dt="2021-06-28T13:33:05.135" v="10" actId="478"/>
          <ac:picMkLst>
            <pc:docMk/>
            <pc:sldMk cId="1115414497" sldId="263"/>
            <ac:picMk id="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1936170032" sldId="269"/>
        </pc:sldMkLst>
        <pc:picChg chg="del">
          <ac:chgData name="James Clegg" userId="c6df1435-7a36-4b38-be4d-16e68e91152f" providerId="ADAL" clId="{BB93A28E-0744-4A6A-A4E7-7E0274A31CA8}" dt="2021-06-28T13:32:52.165" v="4" actId="478"/>
          <ac:picMkLst>
            <pc:docMk/>
            <pc:sldMk cId="1936170032" sldId="269"/>
            <ac:picMk id="21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2168714894" sldId="272"/>
        </pc:sldMkLst>
        <pc:picChg chg="del">
          <ac:chgData name="James Clegg" userId="c6df1435-7a36-4b38-be4d-16e68e91152f" providerId="ADAL" clId="{BB93A28E-0744-4A6A-A4E7-7E0274A31CA8}" dt="2021-06-28T13:32:54.384" v="5" actId="478"/>
          <ac:picMkLst>
            <pc:docMk/>
            <pc:sldMk cId="2168714894" sldId="272"/>
            <ac:picMk id="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579540442" sldId="273"/>
        </pc:sldMkLst>
        <pc:picChg chg="del">
          <ac:chgData name="James Clegg" userId="c6df1435-7a36-4b38-be4d-16e68e91152f" providerId="ADAL" clId="{BB93A28E-0744-4A6A-A4E7-7E0274A31CA8}" dt="2021-06-28T13:32:56.916" v="6" actId="478"/>
          <ac:picMkLst>
            <pc:docMk/>
            <pc:sldMk cId="579540442" sldId="273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3954185435" sldId="274"/>
        </pc:sldMkLst>
        <pc:picChg chg="del">
          <ac:chgData name="James Clegg" userId="c6df1435-7a36-4b38-be4d-16e68e91152f" providerId="ADAL" clId="{BB93A28E-0744-4A6A-A4E7-7E0274A31CA8}" dt="2021-06-28T13:32:58.949" v="7" actId="478"/>
          <ac:picMkLst>
            <pc:docMk/>
            <pc:sldMk cId="3954185435" sldId="274"/>
            <ac:picMk id="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4139144073" sldId="275"/>
        </pc:sldMkLst>
        <pc:picChg chg="del">
          <ac:chgData name="James Clegg" userId="c6df1435-7a36-4b38-be4d-16e68e91152f" providerId="ADAL" clId="{BB93A28E-0744-4A6A-A4E7-7E0274A31CA8}" dt="2021-06-28T13:33:01.549" v="8" actId="478"/>
          <ac:picMkLst>
            <pc:docMk/>
            <pc:sldMk cId="4139144073" sldId="275"/>
            <ac:picMk id="49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939831749" sldId="276"/>
        </pc:sldMkLst>
        <pc:picChg chg="del">
          <ac:chgData name="James Clegg" userId="c6df1435-7a36-4b38-be4d-16e68e91152f" providerId="ADAL" clId="{BB93A28E-0744-4A6A-A4E7-7E0274A31CA8}" dt="2021-06-28T13:33:06.619" v="11" actId="478"/>
          <ac:picMkLst>
            <pc:docMk/>
            <pc:sldMk cId="939831749" sldId="276"/>
            <ac:picMk id="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1391900876" sldId="277"/>
        </pc:sldMkLst>
        <pc:picChg chg="del">
          <ac:chgData name="James Clegg" userId="c6df1435-7a36-4b38-be4d-16e68e91152f" providerId="ADAL" clId="{BB93A28E-0744-4A6A-A4E7-7E0274A31CA8}" dt="2021-06-28T13:33:08.339" v="12" actId="478"/>
          <ac:picMkLst>
            <pc:docMk/>
            <pc:sldMk cId="1391900876" sldId="277"/>
            <ac:picMk id="1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3823445097" sldId="278"/>
        </pc:sldMkLst>
        <pc:picChg chg="del">
          <ac:chgData name="James Clegg" userId="c6df1435-7a36-4b38-be4d-16e68e91152f" providerId="ADAL" clId="{BB93A28E-0744-4A6A-A4E7-7E0274A31CA8}" dt="2021-06-28T13:32:46.200" v="1" actId="478"/>
          <ac:picMkLst>
            <pc:docMk/>
            <pc:sldMk cId="3823445097" sldId="278"/>
            <ac:picMk id="11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33668650" sldId="279"/>
        </pc:sldMkLst>
        <pc:picChg chg="del">
          <ac:chgData name="James Clegg" userId="c6df1435-7a36-4b38-be4d-16e68e91152f" providerId="ADAL" clId="{BB93A28E-0744-4A6A-A4E7-7E0274A31CA8}" dt="2021-06-28T13:32:48.494" v="2" actId="478"/>
          <ac:picMkLst>
            <pc:docMk/>
            <pc:sldMk cId="33668650" sldId="279"/>
            <ac:picMk id="1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427781197" sldId="281"/>
        </pc:sldMkLst>
        <pc:picChg chg="del">
          <ac:chgData name="James Clegg" userId="c6df1435-7a36-4b38-be4d-16e68e91152f" providerId="ADAL" clId="{BB93A28E-0744-4A6A-A4E7-7E0274A31CA8}" dt="2021-06-28T13:32:44.906" v="0" actId="478"/>
          <ac:picMkLst>
            <pc:docMk/>
            <pc:sldMk cId="427781197" sldId="281"/>
            <ac:picMk id="1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BB93A28E-0744-4A6A-A4E7-7E0274A31CA8}" dt="2021-06-28T13:33:23.664" v="14"/>
        <pc:sldMkLst>
          <pc:docMk/>
          <pc:sldMk cId="169952508" sldId="282"/>
        </pc:sldMkLst>
        <pc:picChg chg="del">
          <ac:chgData name="James Clegg" userId="c6df1435-7a36-4b38-be4d-16e68e91152f" providerId="ADAL" clId="{BB93A28E-0744-4A6A-A4E7-7E0274A31CA8}" dt="2021-06-28T13:33:09.854" v="13" actId="478"/>
          <ac:picMkLst>
            <pc:docMk/>
            <pc:sldMk cId="169952508" sldId="282"/>
            <ac:picMk id="9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6/28/2021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6/28/2021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6561FC-0759-45FC-8201-38734061B6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1" y="0"/>
            <a:ext cx="99007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1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1040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jpg"/><Relationship Id="rId7" Type="http://schemas.openxmlformats.org/officeDocument/2006/relationships/image" Target="../media/image12.pn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23.png"/><Relationship Id="rId11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jp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14.png"/><Relationship Id="rId11" Type="http://schemas.openxmlformats.org/officeDocument/2006/relationships/image" Target="../media/image15.png"/><Relationship Id="rId5" Type="http://schemas.openxmlformats.org/officeDocument/2006/relationships/image" Target="../media/image25.png"/><Relationship Id="rId10" Type="http://schemas.openxmlformats.org/officeDocument/2006/relationships/image" Target="../media/image26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8.png"/><Relationship Id="rId3" Type="http://schemas.openxmlformats.org/officeDocument/2006/relationships/image" Target="../media/image3.jpg"/><Relationship Id="rId7" Type="http://schemas.openxmlformats.org/officeDocument/2006/relationships/image" Target="../media/image12.png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5.png"/><Relationship Id="rId10" Type="http://schemas.openxmlformats.org/officeDocument/2006/relationships/image" Target="../media/image26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3.jpg"/><Relationship Id="rId12" Type="http://schemas.openxmlformats.org/officeDocument/2006/relationships/image" Target="../media/image300.png"/><Relationship Id="rId17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.png"/><Relationship Id="rId1" Type="http://schemas.openxmlformats.org/officeDocument/2006/relationships/tags" Target="../tags/tag12.xml"/><Relationship Id="rId11" Type="http://schemas.openxmlformats.org/officeDocument/2006/relationships/image" Target="../media/image17.png"/><Relationship Id="rId5" Type="http://schemas.openxmlformats.org/officeDocument/2006/relationships/image" Target="../media/image25.png"/><Relationship Id="rId15" Type="http://schemas.openxmlformats.org/officeDocument/2006/relationships/image" Target="../media/image33.png"/><Relationship Id="rId10" Type="http://schemas.openxmlformats.org/officeDocument/2006/relationships/image" Target="../media/image290.png"/><Relationship Id="rId4" Type="http://schemas.openxmlformats.org/officeDocument/2006/relationships/image" Target="../media/image4.png"/><Relationship Id="rId9" Type="http://schemas.openxmlformats.org/officeDocument/2006/relationships/image" Target="../media/image280.png"/><Relationship Id="rId1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3.jpg"/><Relationship Id="rId12" Type="http://schemas.openxmlformats.org/officeDocument/2006/relationships/image" Target="../media/image300.png"/><Relationship Id="rId17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.png"/><Relationship Id="rId1" Type="http://schemas.openxmlformats.org/officeDocument/2006/relationships/tags" Target="../tags/tag13.xml"/><Relationship Id="rId5" Type="http://schemas.openxmlformats.org/officeDocument/2006/relationships/image" Target="../media/image25.png"/><Relationship Id="rId15" Type="http://schemas.openxmlformats.org/officeDocument/2006/relationships/image" Target="../media/image33.png"/><Relationship Id="rId10" Type="http://schemas.openxmlformats.org/officeDocument/2006/relationships/image" Target="../media/image290.png"/><Relationship Id="rId19" Type="http://schemas.openxmlformats.org/officeDocument/2006/relationships/image" Target="../media/image37.png"/><Relationship Id="rId4" Type="http://schemas.openxmlformats.org/officeDocument/2006/relationships/image" Target="../media/image4.png"/><Relationship Id="rId9" Type="http://schemas.openxmlformats.org/officeDocument/2006/relationships/image" Target="../media/image280.png"/><Relationship Id="rId1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0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0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201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jpg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9.png"/><Relationship Id="rId11" Type="http://schemas.openxmlformats.org/officeDocument/2006/relationships/image" Target="../media/image8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4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jpg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jp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jp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00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12" Type="http://schemas.openxmlformats.org/officeDocument/2006/relationships/image" Target="../media/image19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12.png"/><Relationship Id="rId11" Type="http://schemas.openxmlformats.org/officeDocument/2006/relationships/image" Target="../media/image180.png"/><Relationship Id="rId5" Type="http://schemas.openxmlformats.org/officeDocument/2006/relationships/image" Target="../media/image13.png"/><Relationship Id="rId4" Type="http://schemas.openxmlformats.org/officeDocument/2006/relationships/image" Target="../media/image4.png"/><Relationship Id="rId1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98D1E2B-88E5-43D8-A052-A6101D7BDB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2199" y="2430700"/>
            <a:ext cx="6047756" cy="14570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286E8C-71FE-4843-90EB-AEEEA8D10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8932" y="1237762"/>
            <a:ext cx="619280" cy="6714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1D25DD-69FA-4F49-BCE7-451BF1023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21673" y="3300510"/>
            <a:ext cx="1293352" cy="14209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9EE641E-085A-4767-9C05-5265152923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1936" y="4065345"/>
            <a:ext cx="1293352" cy="159494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4C58F4-4307-4928-86AD-C150375526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7910" y="666398"/>
            <a:ext cx="1716205" cy="20702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A894665-B5E3-4CD2-8DF4-F4230BF160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7198" y="531743"/>
            <a:ext cx="1555337" cy="19180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E16BA1-4281-4C95-9D71-C53BB80A60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15035" y="1494152"/>
            <a:ext cx="712874" cy="57029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5938B958-9DBC-4D2F-89C5-6695E9F4897B}"/>
              </a:ext>
            </a:extLst>
          </p:cNvPr>
          <p:cNvGrpSpPr/>
          <p:nvPr/>
        </p:nvGrpSpPr>
        <p:grpSpPr>
          <a:xfrm>
            <a:off x="6984888" y="3317639"/>
            <a:ext cx="1937709" cy="2394031"/>
            <a:chOff x="7167524" y="2840640"/>
            <a:chExt cx="2331718" cy="288082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6D31F62-F2CB-4680-BD21-1E0F75C3AC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58843" b="-1"/>
            <a:stretch/>
          </p:blipFill>
          <p:spPr>
            <a:xfrm>
              <a:off x="7167525" y="4542316"/>
              <a:ext cx="2331717" cy="117915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FE52962-303A-41A8-8BC6-01DB33E617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34711"/>
            <a:stretch/>
          </p:blipFill>
          <p:spPr>
            <a:xfrm>
              <a:off x="7335026" y="4492027"/>
              <a:ext cx="1776011" cy="733833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C3B0DEA-C918-4D99-8F58-3FD5F8A2D8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b="40285"/>
            <a:stretch/>
          </p:blipFill>
          <p:spPr>
            <a:xfrm>
              <a:off x="7167524" y="2840640"/>
              <a:ext cx="2331717" cy="1710820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C22AE86-D298-4732-98EE-4983EB58285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37283" y="4485613"/>
            <a:ext cx="684756" cy="7812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DDEF6C-CFC8-4530-82B3-99E63F302D0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45830" y="4973034"/>
            <a:ext cx="684756" cy="7812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E446724-4BB0-4DB2-8E74-A6D506CE11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80566" y="4973034"/>
            <a:ext cx="684756" cy="781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43C0D7F-1276-4459-9053-07A1A4BC7ED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41605" y="4971064"/>
            <a:ext cx="684756" cy="7812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A9DA222-81E1-4664-A3DE-EC467508C6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7925" y="3808541"/>
            <a:ext cx="684756" cy="7812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521965C-9755-4AB2-AC14-CF49C043059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255630" y="409509"/>
            <a:ext cx="2245614" cy="192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1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TextBox 13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693216" y="680726"/>
            <a:ext cx="8935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Now it’s time for the beanbag throw. </a:t>
            </a:r>
          </a:p>
          <a:p>
            <a:r>
              <a:rPr lang="en-GB" sz="2800" dirty="0"/>
              <a:t>Jack throws 3 beanbags and scores 60 points</a:t>
            </a:r>
          </a:p>
          <a:p>
            <a:r>
              <a:rPr lang="en-GB" sz="2800" dirty="0"/>
              <a:t>Where did his beanbags land?</a:t>
            </a:r>
          </a:p>
          <a:p>
            <a:r>
              <a:rPr lang="en-GB" sz="2800" dirty="0"/>
              <a:t>Is there more than one way to score 60 in 3 throws?</a:t>
            </a:r>
          </a:p>
          <a:p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8549" y="2743813"/>
            <a:ext cx="4436976" cy="13934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060" y="3276119"/>
            <a:ext cx="1427798" cy="17223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608" y="3953562"/>
            <a:ext cx="1439709" cy="1768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847" y="4026605"/>
            <a:ext cx="1375243" cy="16959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3547">
            <a:off x="1821786" y="4305594"/>
            <a:ext cx="1263029" cy="14409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88014">
            <a:off x="2686489" y="4428658"/>
            <a:ext cx="1263028" cy="14409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312" y="4455221"/>
            <a:ext cx="1263029" cy="14409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7F98AE-E148-4145-B805-880FE5F199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75199" y="4763981"/>
            <a:ext cx="697680" cy="6976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622CE17-6CBE-6040-B6F8-C91DBF3E4099}"/>
              </a:ext>
            </a:extLst>
          </p:cNvPr>
          <p:cNvSpPr txBox="1"/>
          <p:nvPr/>
        </p:nvSpPr>
        <p:spPr>
          <a:xfrm>
            <a:off x="4042251" y="4871895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449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870" y="1635904"/>
            <a:ext cx="4422082" cy="1388789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7586291" y="2402853"/>
            <a:ext cx="1423899" cy="1624448"/>
            <a:chOff x="8274627" y="4328209"/>
            <a:chExt cx="1423899" cy="1624448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50514">
              <a:off x="8274627" y="4328209"/>
              <a:ext cx="1423899" cy="1624448"/>
            </a:xfrm>
            <a:prstGeom prst="rect">
              <a:avLst/>
            </a:prstGeom>
          </p:spPr>
        </p:pic>
        <p:sp>
          <p:nvSpPr>
            <p:cNvPr id="31" name="TextBox 26"/>
            <p:cNvSpPr txBox="1"/>
            <p:nvPr/>
          </p:nvSpPr>
          <p:spPr>
            <a:xfrm>
              <a:off x="8633544" y="4913535"/>
              <a:ext cx="748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2800" dirty="0"/>
                <a:t>10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810511" y="799455"/>
            <a:ext cx="7760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Is there more than one way to score 60 in 3 throws?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015" y="4031712"/>
            <a:ext cx="1427798" cy="172232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608" y="3953562"/>
            <a:ext cx="1439709" cy="17689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771" y="3824793"/>
            <a:ext cx="1375243" cy="169592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88014">
            <a:off x="2772839" y="4428658"/>
            <a:ext cx="1263028" cy="144091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563" y="4499917"/>
            <a:ext cx="1263029" cy="1440920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5872666" y="1391808"/>
            <a:ext cx="1426962" cy="1627942"/>
            <a:chOff x="8977735" y="4326497"/>
            <a:chExt cx="1426962" cy="162794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89498">
              <a:off x="8977735" y="4326497"/>
              <a:ext cx="1426962" cy="1627942"/>
            </a:xfrm>
            <a:prstGeom prst="rect">
              <a:avLst/>
            </a:prstGeom>
          </p:spPr>
        </p:pic>
        <p:sp>
          <p:nvSpPr>
            <p:cNvPr id="41" name="TextBox 26"/>
            <p:cNvSpPr txBox="1"/>
            <p:nvPr/>
          </p:nvSpPr>
          <p:spPr>
            <a:xfrm>
              <a:off x="9381690" y="4878823"/>
              <a:ext cx="748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2800" dirty="0"/>
                <a:t>20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870517" y="3427330"/>
            <a:ext cx="1367275" cy="1559849"/>
            <a:chOff x="9758860" y="4360509"/>
            <a:chExt cx="1367275" cy="1559849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521865">
              <a:off x="9758860" y="4360509"/>
              <a:ext cx="1367275" cy="1559849"/>
            </a:xfrm>
            <a:prstGeom prst="rect">
              <a:avLst/>
            </a:prstGeom>
          </p:spPr>
        </p:pic>
        <p:sp>
          <p:nvSpPr>
            <p:cNvPr id="42" name="TextBox 26"/>
            <p:cNvSpPr txBox="1"/>
            <p:nvPr/>
          </p:nvSpPr>
          <p:spPr>
            <a:xfrm>
              <a:off x="10094026" y="4878823"/>
              <a:ext cx="748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2800" dirty="0"/>
                <a:t>15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907988" y="2402853"/>
            <a:ext cx="1426962" cy="1627942"/>
            <a:chOff x="10261822" y="681878"/>
            <a:chExt cx="1426962" cy="1627942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89498">
              <a:off x="10261822" y="681878"/>
              <a:ext cx="1426962" cy="1627942"/>
            </a:xfrm>
            <a:prstGeom prst="rect">
              <a:avLst/>
            </a:prstGeom>
          </p:spPr>
        </p:pic>
        <p:sp>
          <p:nvSpPr>
            <p:cNvPr id="44" name="TextBox 26"/>
            <p:cNvSpPr txBox="1"/>
            <p:nvPr/>
          </p:nvSpPr>
          <p:spPr>
            <a:xfrm>
              <a:off x="10665777" y="1234204"/>
              <a:ext cx="748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2800" dirty="0"/>
                <a:t>25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691305" y="1396751"/>
            <a:ext cx="1426962" cy="1627942"/>
            <a:chOff x="8977735" y="4326497"/>
            <a:chExt cx="1426962" cy="1627942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89498">
              <a:off x="8977735" y="4326497"/>
              <a:ext cx="1426962" cy="1627942"/>
            </a:xfrm>
            <a:prstGeom prst="rect">
              <a:avLst/>
            </a:prstGeom>
          </p:spPr>
        </p:pic>
        <p:sp>
          <p:nvSpPr>
            <p:cNvPr id="54" name="TextBox 26"/>
            <p:cNvSpPr txBox="1"/>
            <p:nvPr/>
          </p:nvSpPr>
          <p:spPr>
            <a:xfrm>
              <a:off x="9381690" y="4878823"/>
              <a:ext cx="748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2800" dirty="0"/>
                <a:t>20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529703" y="1396751"/>
            <a:ext cx="1426962" cy="1627942"/>
            <a:chOff x="8977735" y="4326497"/>
            <a:chExt cx="1426962" cy="1627942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89498">
              <a:off x="8977735" y="4326497"/>
              <a:ext cx="1426962" cy="1627942"/>
            </a:xfrm>
            <a:prstGeom prst="rect">
              <a:avLst/>
            </a:prstGeom>
          </p:spPr>
        </p:pic>
        <p:sp>
          <p:nvSpPr>
            <p:cNvPr id="57" name="TextBox 26"/>
            <p:cNvSpPr txBox="1"/>
            <p:nvPr/>
          </p:nvSpPr>
          <p:spPr>
            <a:xfrm>
              <a:off x="9381690" y="4878823"/>
              <a:ext cx="748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2800" dirty="0"/>
                <a:t>20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753232" y="2403770"/>
            <a:ext cx="1426962" cy="1627942"/>
            <a:chOff x="10261822" y="681878"/>
            <a:chExt cx="1426962" cy="1627942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89498">
              <a:off x="10261822" y="681878"/>
              <a:ext cx="1426962" cy="1627942"/>
            </a:xfrm>
            <a:prstGeom prst="rect">
              <a:avLst/>
            </a:prstGeom>
          </p:spPr>
        </p:pic>
        <p:sp>
          <p:nvSpPr>
            <p:cNvPr id="60" name="TextBox 26"/>
            <p:cNvSpPr txBox="1"/>
            <p:nvPr/>
          </p:nvSpPr>
          <p:spPr>
            <a:xfrm>
              <a:off x="10665777" y="1234204"/>
              <a:ext cx="748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2800" dirty="0"/>
                <a:t>25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937213" y="3389856"/>
            <a:ext cx="1426962" cy="1627942"/>
            <a:chOff x="10261822" y="681878"/>
            <a:chExt cx="1426962" cy="1627942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89498">
              <a:off x="10261822" y="681878"/>
              <a:ext cx="1426962" cy="1627942"/>
            </a:xfrm>
            <a:prstGeom prst="rect">
              <a:avLst/>
            </a:prstGeom>
          </p:spPr>
        </p:pic>
        <p:sp>
          <p:nvSpPr>
            <p:cNvPr id="63" name="TextBox 26"/>
            <p:cNvSpPr txBox="1"/>
            <p:nvPr/>
          </p:nvSpPr>
          <p:spPr>
            <a:xfrm>
              <a:off x="10665777" y="1234204"/>
              <a:ext cx="748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2800" dirty="0"/>
                <a:t>25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721923" y="3417000"/>
            <a:ext cx="1426962" cy="1627942"/>
            <a:chOff x="8977735" y="4326497"/>
            <a:chExt cx="1426962" cy="1627942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89498">
              <a:off x="8977735" y="4326497"/>
              <a:ext cx="1426962" cy="1627942"/>
            </a:xfrm>
            <a:prstGeom prst="rect">
              <a:avLst/>
            </a:prstGeom>
          </p:spPr>
        </p:pic>
        <p:sp>
          <p:nvSpPr>
            <p:cNvPr id="66" name="TextBox 26"/>
            <p:cNvSpPr txBox="1"/>
            <p:nvPr/>
          </p:nvSpPr>
          <p:spPr>
            <a:xfrm>
              <a:off x="9381690" y="4878823"/>
              <a:ext cx="748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2800" dirty="0"/>
                <a:t>20</a:t>
              </a:r>
            </a:p>
          </p:txBody>
        </p:sp>
      </p:grpSp>
      <p:pic>
        <p:nvPicPr>
          <p:cNvPr id="67" name="Picture 6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3547">
            <a:off x="1576597" y="4167957"/>
            <a:ext cx="1263029" cy="14409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541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2567" y="609584"/>
            <a:ext cx="4422082" cy="138878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015" y="4031712"/>
            <a:ext cx="1427798" cy="172232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608" y="3953562"/>
            <a:ext cx="1439709" cy="17689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771" y="3824793"/>
            <a:ext cx="1375243" cy="169592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88014">
            <a:off x="2772839" y="4428658"/>
            <a:ext cx="1263028" cy="144091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563" y="4499917"/>
            <a:ext cx="1263029" cy="1440920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4260732" y="2272440"/>
            <a:ext cx="4135457" cy="1455677"/>
            <a:chOff x="3707281" y="511954"/>
            <a:chExt cx="3143398" cy="1455677"/>
          </a:xfrm>
        </p:grpSpPr>
        <p:sp>
          <p:nvSpPr>
            <p:cNvPr id="50" name="Rounded Rectangular Callout 49"/>
            <p:cNvSpPr/>
            <p:nvPr/>
          </p:nvSpPr>
          <p:spPr>
            <a:xfrm>
              <a:off x="3828305" y="511954"/>
              <a:ext cx="2901350" cy="1455677"/>
            </a:xfrm>
            <a:prstGeom prst="wedgeRoundRectCallout">
              <a:avLst>
                <a:gd name="adj1" fmla="val 35288"/>
                <a:gd name="adj2" fmla="val 71362"/>
                <a:gd name="adj3" fmla="val 16667"/>
              </a:avLst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707281" y="629350"/>
              <a:ext cx="31433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How many different possible scores are there if all 3 beanbags land in a bucket?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812" y="3707561"/>
            <a:ext cx="1653568" cy="1465584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3547">
            <a:off x="1485384" y="4274141"/>
            <a:ext cx="1263029" cy="144092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D27F98AE-E148-4145-B805-880FE5F199D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82207" y="2486224"/>
            <a:ext cx="697680" cy="697680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3622CE17-6CBE-6040-B6F8-C91DBF3E4099}"/>
              </a:ext>
            </a:extLst>
          </p:cNvPr>
          <p:cNvSpPr txBox="1"/>
          <p:nvPr/>
        </p:nvSpPr>
        <p:spPr>
          <a:xfrm>
            <a:off x="249259" y="2594138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983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2567" y="609584"/>
            <a:ext cx="4422082" cy="13887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237587" y="205819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30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2058196"/>
                <a:ext cx="3425588" cy="523220"/>
              </a:xfrm>
              <a:prstGeom prst="rect">
                <a:avLst/>
              </a:prstGeom>
              <a:blipFill>
                <a:blip r:embed="rId8"/>
                <a:stretch>
                  <a:fillRect l="-3559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237587" y="2597631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35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2597631"/>
                <a:ext cx="3425588" cy="523220"/>
              </a:xfrm>
              <a:prstGeom prst="rect">
                <a:avLst/>
              </a:prstGeom>
              <a:blipFill>
                <a:blip r:embed="rId9"/>
                <a:stretch>
                  <a:fillRect l="-3559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237587" y="313706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40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3137066"/>
                <a:ext cx="3425588" cy="523220"/>
              </a:xfrm>
              <a:prstGeom prst="rect">
                <a:avLst/>
              </a:prstGeom>
              <a:blipFill>
                <a:blip r:embed="rId10"/>
                <a:stretch>
                  <a:fillRect l="-3559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/>
          <p:cNvGrpSpPr/>
          <p:nvPr/>
        </p:nvGrpSpPr>
        <p:grpSpPr>
          <a:xfrm>
            <a:off x="4807081" y="4428575"/>
            <a:ext cx="3324602" cy="649249"/>
            <a:chOff x="3751768" y="535036"/>
            <a:chExt cx="3324602" cy="846829"/>
          </a:xfrm>
        </p:grpSpPr>
        <p:sp>
          <p:nvSpPr>
            <p:cNvPr id="24" name="Rounded Rectangular Callout 23"/>
            <p:cNvSpPr/>
            <p:nvPr/>
          </p:nvSpPr>
          <p:spPr>
            <a:xfrm>
              <a:off x="3751768" y="535036"/>
              <a:ext cx="2901350" cy="846829"/>
            </a:xfrm>
            <a:prstGeom prst="wedgeRoundRectCallout">
              <a:avLst>
                <a:gd name="adj1" fmla="val 58920"/>
                <a:gd name="adj2" fmla="val 31452"/>
                <a:gd name="adj3" fmla="val 16667"/>
              </a:avLst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32972" y="664614"/>
              <a:ext cx="3143398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I can see a pattern!</a:t>
              </a:r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644" y="4343338"/>
            <a:ext cx="1750392" cy="12252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237587" y="3676501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45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3676501"/>
                <a:ext cx="3425588" cy="523220"/>
              </a:xfrm>
              <a:prstGeom prst="rect">
                <a:avLst/>
              </a:prstGeom>
              <a:blipFill>
                <a:blip r:embed="rId12"/>
                <a:stretch>
                  <a:fillRect l="-3559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237587" y="421593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50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4215936"/>
                <a:ext cx="3425588" cy="523220"/>
              </a:xfrm>
              <a:prstGeom prst="rect">
                <a:avLst/>
              </a:prstGeom>
              <a:blipFill>
                <a:blip r:embed="rId13"/>
                <a:stretch>
                  <a:fillRect l="-3559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663175" y="205467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55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2054676"/>
                <a:ext cx="3425588" cy="523220"/>
              </a:xfrm>
              <a:prstGeom prst="rect">
                <a:avLst/>
              </a:prstGeom>
              <a:blipFill>
                <a:blip r:embed="rId14"/>
                <a:stretch>
                  <a:fillRect l="-37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663175" y="2593208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60</a:t>
                </a: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2593208"/>
                <a:ext cx="3425588" cy="523220"/>
              </a:xfrm>
              <a:prstGeom prst="rect">
                <a:avLst/>
              </a:prstGeom>
              <a:blipFill>
                <a:blip r:embed="rId15"/>
                <a:stretch>
                  <a:fillRect l="-37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663175" y="3131741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65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3131741"/>
                <a:ext cx="3425588" cy="523220"/>
              </a:xfrm>
              <a:prstGeom prst="rect">
                <a:avLst/>
              </a:prstGeom>
              <a:blipFill>
                <a:blip r:embed="rId16"/>
                <a:stretch>
                  <a:fillRect l="-3737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663175" y="3670274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70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3670274"/>
                <a:ext cx="3425588" cy="523220"/>
              </a:xfrm>
              <a:prstGeom prst="rect">
                <a:avLst/>
              </a:prstGeom>
              <a:blipFill>
                <a:blip r:embed="rId17"/>
                <a:stretch>
                  <a:fillRect l="-37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663175" y="420880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75</a:t>
                </a: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4208806"/>
                <a:ext cx="3425588" cy="523220"/>
              </a:xfrm>
              <a:prstGeom prst="rect">
                <a:avLst/>
              </a:prstGeom>
              <a:blipFill>
                <a:blip r:embed="rId18"/>
                <a:stretch>
                  <a:fillRect l="-37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392801" y="4855691"/>
            <a:ext cx="7331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chemeClr val="accent5">
                    <a:lumMod val="50000"/>
                  </a:schemeClr>
                </a:solidFill>
              </a:rPr>
              <a:t>There are 10 possible scores.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779785" y="650102"/>
            <a:ext cx="924979" cy="1219216"/>
          </a:xfrm>
          <a:prstGeom prst="roundRect">
            <a:avLst/>
          </a:prstGeom>
          <a:noFill/>
          <a:ln w="38100">
            <a:solidFill>
              <a:srgbClr val="DF67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>
            <a:off x="5816220" y="651784"/>
            <a:ext cx="924979" cy="1219216"/>
          </a:xfrm>
          <a:prstGeom prst="roundRect">
            <a:avLst/>
          </a:prstGeom>
          <a:noFill/>
          <a:ln w="38100">
            <a:solidFill>
              <a:srgbClr val="DF67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190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/>
      <p:bldP spid="27" grpId="0"/>
      <p:bldP spid="28" grpId="0"/>
      <p:bldP spid="29" grpId="0"/>
      <p:bldP spid="30" grpId="0"/>
      <p:bldP spid="31" grpId="0"/>
      <p:bldP spid="35" grpId="0"/>
      <p:bldP spid="38" grpId="0"/>
      <p:bldP spid="6" grpId="0"/>
      <p:bldP spid="7" grpId="0" animBg="1"/>
      <p:bldP spid="7" grpId="1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2567" y="609584"/>
            <a:ext cx="4422082" cy="13887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237587" y="205819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30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2058196"/>
                <a:ext cx="3425588" cy="523220"/>
              </a:xfrm>
              <a:prstGeom prst="rect">
                <a:avLst/>
              </a:prstGeom>
              <a:blipFill>
                <a:blip r:embed="rId8"/>
                <a:stretch>
                  <a:fillRect l="-3559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237587" y="2597631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35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2597631"/>
                <a:ext cx="3425588" cy="523220"/>
              </a:xfrm>
              <a:prstGeom prst="rect">
                <a:avLst/>
              </a:prstGeom>
              <a:blipFill>
                <a:blip r:embed="rId9"/>
                <a:stretch>
                  <a:fillRect l="-3559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237587" y="313706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40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3137066"/>
                <a:ext cx="3425588" cy="523220"/>
              </a:xfrm>
              <a:prstGeom prst="rect">
                <a:avLst/>
              </a:prstGeom>
              <a:blipFill>
                <a:blip r:embed="rId10"/>
                <a:stretch>
                  <a:fillRect l="-3559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237587" y="3676501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45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3676501"/>
                <a:ext cx="3425588" cy="523220"/>
              </a:xfrm>
              <a:prstGeom prst="rect">
                <a:avLst/>
              </a:prstGeom>
              <a:blipFill>
                <a:blip r:embed="rId12"/>
                <a:stretch>
                  <a:fillRect l="-3559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237587" y="421593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50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4215936"/>
                <a:ext cx="3425588" cy="523220"/>
              </a:xfrm>
              <a:prstGeom prst="rect">
                <a:avLst/>
              </a:prstGeom>
              <a:blipFill>
                <a:blip r:embed="rId13"/>
                <a:stretch>
                  <a:fillRect l="-3559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663175" y="205467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55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2054676"/>
                <a:ext cx="3425588" cy="523220"/>
              </a:xfrm>
              <a:prstGeom prst="rect">
                <a:avLst/>
              </a:prstGeom>
              <a:blipFill>
                <a:blip r:embed="rId14"/>
                <a:stretch>
                  <a:fillRect l="-37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663175" y="2593208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60</a:t>
                </a: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2593208"/>
                <a:ext cx="3425588" cy="523220"/>
              </a:xfrm>
              <a:prstGeom prst="rect">
                <a:avLst/>
              </a:prstGeom>
              <a:blipFill>
                <a:blip r:embed="rId15"/>
                <a:stretch>
                  <a:fillRect l="-37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663175" y="3131741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65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3131741"/>
                <a:ext cx="3425588" cy="523220"/>
              </a:xfrm>
              <a:prstGeom prst="rect">
                <a:avLst/>
              </a:prstGeom>
              <a:blipFill>
                <a:blip r:embed="rId16"/>
                <a:stretch>
                  <a:fillRect l="-3737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663175" y="3670274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70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3670274"/>
                <a:ext cx="3425588" cy="523220"/>
              </a:xfrm>
              <a:prstGeom prst="rect">
                <a:avLst/>
              </a:prstGeom>
              <a:blipFill>
                <a:blip r:embed="rId17"/>
                <a:stretch>
                  <a:fillRect l="-37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663175" y="420880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75</a:t>
                </a: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75" y="4208806"/>
                <a:ext cx="3425588" cy="523220"/>
              </a:xfrm>
              <a:prstGeom prst="rect">
                <a:avLst/>
              </a:prstGeom>
              <a:blipFill>
                <a:blip r:embed="rId18"/>
                <a:stretch>
                  <a:fillRect l="-37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6828730" y="844277"/>
            <a:ext cx="2556570" cy="9194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What if you had 4 beanbags?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7999495-C084-422A-B99A-A21A77924F7A}"/>
              </a:ext>
            </a:extLst>
          </p:cNvPr>
          <p:cNvSpPr/>
          <p:nvPr/>
        </p:nvSpPr>
        <p:spPr>
          <a:xfrm>
            <a:off x="1237587" y="3137066"/>
            <a:ext cx="2972335" cy="517895"/>
          </a:xfrm>
          <a:prstGeom prst="roundRect">
            <a:avLst/>
          </a:prstGeom>
          <a:noFill/>
          <a:ln w="28575">
            <a:solidFill>
              <a:srgbClr val="DF67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CF9C5B4-09F4-4403-AEC0-D93CB693A3DA}"/>
                  </a:ext>
                </a:extLst>
              </p:cNvPr>
              <p:cNvSpPr txBox="1"/>
              <p:nvPr/>
            </p:nvSpPr>
            <p:spPr>
              <a:xfrm>
                <a:off x="1237587" y="4739156"/>
                <a:ext cx="34255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>
                    <a:solidFill>
                      <a:srgbClr val="DF6784"/>
                    </a:solidFill>
                  </a:rPr>
                  <a:t>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rgbClr val="DF6784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rgbClr val="DF6784"/>
                    </a:solidFill>
                  </a:rPr>
                  <a:t> 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rgbClr val="DF6784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rgbClr val="DF6784"/>
                    </a:solidFill>
                  </a:rPr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rgbClr val="DF6784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rgbClr val="DF6784"/>
                    </a:solidFill>
                  </a:rPr>
                  <a:t> 40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CF9C5B4-09F4-4403-AEC0-D93CB693A3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587" y="4739156"/>
                <a:ext cx="3425588" cy="523220"/>
              </a:xfrm>
              <a:prstGeom prst="rect">
                <a:avLst/>
              </a:prstGeom>
              <a:blipFill>
                <a:blip r:embed="rId19"/>
                <a:stretch>
                  <a:fillRect l="-3559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AEA3E7A1-4DC6-42A4-A52D-3CAD8F95C0F7}"/>
              </a:ext>
            </a:extLst>
          </p:cNvPr>
          <p:cNvSpPr txBox="1"/>
          <p:nvPr/>
        </p:nvSpPr>
        <p:spPr>
          <a:xfrm>
            <a:off x="4765070" y="4686045"/>
            <a:ext cx="4339157" cy="808147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tIns="0" bIns="0" rtlCol="0">
            <a:noAutofit/>
          </a:bodyPr>
          <a:lstStyle/>
          <a:p>
            <a:pPr algn="ctr"/>
            <a:r>
              <a:rPr lang="en-GB" sz="2400" dirty="0"/>
              <a:t>What other scores could be made in different ways?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95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" grpId="0" animBg="1"/>
      <p:bldP spid="32" grpId="0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7220" y="2907273"/>
            <a:ext cx="86316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The children have been running a race</a:t>
            </a:r>
            <a:r>
              <a:rPr lang="en-GB" dirty="0"/>
              <a:t>.</a:t>
            </a:r>
          </a:p>
          <a:p>
            <a:pPr algn="l"/>
            <a:r>
              <a:rPr lang="en-GB" sz="2800" dirty="0"/>
              <a:t>Here are their finish times.</a:t>
            </a:r>
          </a:p>
          <a:p>
            <a:pPr algn="l"/>
            <a:endParaRPr lang="en-GB" sz="2800" dirty="0"/>
          </a:p>
          <a:p>
            <a:pPr algn="l"/>
            <a:endParaRPr lang="en-GB" sz="2800" dirty="0"/>
          </a:p>
          <a:p>
            <a:pPr algn="l"/>
            <a:r>
              <a:rPr lang="en-GB" sz="2800" dirty="0"/>
              <a:t>Is Tiny correct?</a:t>
            </a:r>
          </a:p>
          <a:p>
            <a:pPr algn="l"/>
            <a:r>
              <a:rPr lang="en-GB" sz="2800" dirty="0"/>
              <a:t>Can you order the children from 1</a:t>
            </a:r>
            <a:r>
              <a:rPr lang="en-GB" sz="2800" baseline="30000" dirty="0"/>
              <a:t>st</a:t>
            </a:r>
            <a:r>
              <a:rPr lang="en-GB" sz="2800" dirty="0"/>
              <a:t> to 4</a:t>
            </a:r>
            <a:r>
              <a:rPr lang="en-GB" sz="2800" baseline="30000" dirty="0"/>
              <a:t>th </a:t>
            </a:r>
            <a:r>
              <a:rPr lang="en-GB" sz="2800" dirty="0"/>
              <a:t>place?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25" y="722655"/>
            <a:ext cx="1371025" cy="16907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55670" y="2045622"/>
            <a:ext cx="1501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2 minutes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53" y="710236"/>
            <a:ext cx="1377066" cy="1692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1570" y="2045622"/>
            <a:ext cx="1861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125 seconds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385" y="737990"/>
            <a:ext cx="1375243" cy="169592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69576" y="2045622"/>
            <a:ext cx="156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2 minutes</a:t>
            </a:r>
          </a:p>
          <a:p>
            <a:pPr algn="ctr"/>
            <a:r>
              <a:rPr lang="en-GB" sz="2400" dirty="0"/>
              <a:t>50 seconds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62" y="810439"/>
            <a:ext cx="1427798" cy="15686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606309" y="2063622"/>
                <a:ext cx="1753613" cy="668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400" b="0" i="0" smtClean="0"/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400" b="0" i="0" smtClean="0"/>
                          <m:t>2</m:t>
                        </m:r>
                      </m:den>
                    </m:f>
                  </m:oMath>
                </a14:m>
                <a:r>
                  <a:rPr lang="en-GB" sz="2400" dirty="0"/>
                  <a:t> minutes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309" y="2063622"/>
                <a:ext cx="1753613" cy="668388"/>
              </a:xfrm>
              <a:prstGeom prst="rect">
                <a:avLst/>
              </a:prstGeom>
              <a:blipFill>
                <a:blip r:embed="rId10"/>
                <a:stretch>
                  <a:fillRect l="-2091" r="-1742" b="-9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5576386" y="3487285"/>
            <a:ext cx="2695049" cy="1220560"/>
            <a:chOff x="3631598" y="161306"/>
            <a:chExt cx="3143398" cy="1220560"/>
          </a:xfrm>
        </p:grpSpPr>
        <p:sp>
          <p:nvSpPr>
            <p:cNvPr id="17" name="Rounded Rectangular Callout 16"/>
            <p:cNvSpPr/>
            <p:nvPr/>
          </p:nvSpPr>
          <p:spPr>
            <a:xfrm>
              <a:off x="3751768" y="161306"/>
              <a:ext cx="2901350" cy="1220560"/>
            </a:xfrm>
            <a:prstGeom prst="wedgeRoundRectCallout">
              <a:avLst>
                <a:gd name="adj1" fmla="val 46391"/>
                <a:gd name="adj2" fmla="val 69658"/>
                <a:gd name="adj3" fmla="val 16667"/>
              </a:avLst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31598" y="161306"/>
              <a:ext cx="31433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Whitney has the best time so she won the race.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037" y="4513605"/>
            <a:ext cx="1566724" cy="109889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27F98AE-E148-4145-B805-880FE5F199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83116" y="2826928"/>
            <a:ext cx="697680" cy="6976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622CE17-6CBE-6040-B6F8-C91DBF3E4099}"/>
              </a:ext>
            </a:extLst>
          </p:cNvPr>
          <p:cNvSpPr txBox="1"/>
          <p:nvPr/>
        </p:nvSpPr>
        <p:spPr>
          <a:xfrm>
            <a:off x="6050168" y="2934842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39094" y="512221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Jack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39947" y="512221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Eva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78385" y="512221"/>
            <a:ext cx="1246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Whitney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21623" y="512221"/>
            <a:ext cx="1246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Tommy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344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037878" y="550241"/>
            <a:ext cx="1729329" cy="1955914"/>
            <a:chOff x="583720" y="672153"/>
            <a:chExt cx="1729329" cy="195591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720" y="672153"/>
              <a:ext cx="1371025" cy="169072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35355" y="2166402"/>
              <a:ext cx="1577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2 minutes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57683" y="462451"/>
            <a:ext cx="1792082" cy="2032582"/>
            <a:chOff x="2119170" y="555305"/>
            <a:chExt cx="1792082" cy="203258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9170" y="555305"/>
              <a:ext cx="1427798" cy="175433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143383" y="2126222"/>
              <a:ext cx="17678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125 seconds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455320" y="447039"/>
            <a:ext cx="1702801" cy="2223061"/>
            <a:chOff x="3758847" y="563887"/>
            <a:chExt cx="1702801" cy="222306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8847" y="563887"/>
              <a:ext cx="1375243" cy="169592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900350" y="1955951"/>
              <a:ext cx="15612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2 minutes</a:t>
              </a:r>
            </a:p>
            <a:p>
              <a:pPr algn="ctr"/>
              <a:r>
                <a:rPr lang="en-GB" sz="2400" dirty="0"/>
                <a:t>50 seconds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776605" y="593839"/>
            <a:ext cx="1753613" cy="2365487"/>
            <a:chOff x="5229075" y="718020"/>
            <a:chExt cx="1753613" cy="23654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8703" y="718020"/>
              <a:ext cx="1427798" cy="156865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5229075" y="2034053"/>
                  <a:ext cx="1753613" cy="10494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GB" sz="2400" dirty="0"/>
                    <a:t>2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sz="2400" b="0" i="0" smtClean="0"/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sz="2400" b="0" i="0" smtClean="0"/>
                            <m:t>2</m:t>
                          </m:r>
                        </m:den>
                      </m:f>
                    </m:oMath>
                  </a14:m>
                  <a:r>
                    <a:rPr lang="en-GB" sz="2400" dirty="0"/>
                    <a:t> minutes</a:t>
                  </a:r>
                </a:p>
                <a:p>
                  <a:pPr algn="l"/>
                  <a:r>
                    <a:rPr lang="en-GB" sz="2400" dirty="0"/>
                    <a:t> </a:t>
                  </a: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9075" y="2034053"/>
                  <a:ext cx="1753613" cy="1049454"/>
                </a:xfrm>
                <a:prstGeom prst="rect">
                  <a:avLst/>
                </a:prstGeom>
                <a:blipFill>
                  <a:blip r:embed="rId10"/>
                  <a:stretch>
                    <a:fillRect l="-55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735" y="1726589"/>
            <a:ext cx="1566724" cy="1098893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 flipV="1">
            <a:off x="661448" y="4673810"/>
            <a:ext cx="7380000" cy="3509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9236" y="4821064"/>
            <a:ext cx="1535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shortest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93839" y="4781138"/>
            <a:ext cx="1535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longest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4517315" y="876958"/>
            <a:ext cx="3616237" cy="1013778"/>
            <a:chOff x="3631597" y="161306"/>
            <a:chExt cx="3143398" cy="1278694"/>
          </a:xfrm>
        </p:grpSpPr>
        <p:sp>
          <p:nvSpPr>
            <p:cNvPr id="32" name="Rounded Rectangular Callout 31"/>
            <p:cNvSpPr/>
            <p:nvPr/>
          </p:nvSpPr>
          <p:spPr>
            <a:xfrm>
              <a:off x="3751768" y="161306"/>
              <a:ext cx="2901350" cy="1220560"/>
            </a:xfrm>
            <a:prstGeom prst="wedgeRoundRectCallout">
              <a:avLst>
                <a:gd name="adj1" fmla="val 46391"/>
                <a:gd name="adj2" fmla="val 69658"/>
                <a:gd name="adj3" fmla="val 16667"/>
              </a:avLst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1597" y="239671"/>
              <a:ext cx="31433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So Eva won because she took the shortest time.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04275" y="4821064"/>
            <a:ext cx="1535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fastest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93839" y="4789785"/>
            <a:ext cx="1535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slowest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1710774" y="3446673"/>
            <a:ext cx="1288475" cy="623455"/>
            <a:chOff x="-920302" y="3153533"/>
            <a:chExt cx="1288475" cy="623455"/>
          </a:xfrm>
        </p:grpSpPr>
        <p:sp>
          <p:nvSpPr>
            <p:cNvPr id="36" name="8-Point Star 35"/>
            <p:cNvSpPr/>
            <p:nvPr/>
          </p:nvSpPr>
          <p:spPr>
            <a:xfrm rot="20452618">
              <a:off x="-920302" y="3153533"/>
              <a:ext cx="651164" cy="623455"/>
            </a:xfrm>
            <a:prstGeom prst="star8">
              <a:avLst/>
            </a:prstGeom>
            <a:solidFill>
              <a:srgbClr val="FFFF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-878736" y="3216871"/>
              <a:ext cx="124690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n-GB" sz="2400" dirty="0"/>
                <a:t>1st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301778" y="3415493"/>
            <a:ext cx="1246909" cy="623455"/>
            <a:chOff x="-940094" y="3153533"/>
            <a:chExt cx="1246909" cy="623455"/>
          </a:xfrm>
        </p:grpSpPr>
        <p:sp>
          <p:nvSpPr>
            <p:cNvPr id="40" name="8-Point Star 39"/>
            <p:cNvSpPr/>
            <p:nvPr/>
          </p:nvSpPr>
          <p:spPr>
            <a:xfrm rot="20452618">
              <a:off x="-920302" y="3153533"/>
              <a:ext cx="651164" cy="623455"/>
            </a:xfrm>
            <a:prstGeom prst="star8">
              <a:avLst/>
            </a:prstGeom>
            <a:solidFill>
              <a:srgbClr val="FFFF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-940094" y="3222807"/>
              <a:ext cx="124690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n-GB" sz="2400" dirty="0"/>
                <a:t>2nd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426649" y="3442434"/>
            <a:ext cx="1270661" cy="623455"/>
            <a:chOff x="-920302" y="3153533"/>
            <a:chExt cx="1270661" cy="623455"/>
          </a:xfrm>
        </p:grpSpPr>
        <p:sp>
          <p:nvSpPr>
            <p:cNvPr id="43" name="8-Point Star 42"/>
            <p:cNvSpPr/>
            <p:nvPr/>
          </p:nvSpPr>
          <p:spPr>
            <a:xfrm rot="20452618">
              <a:off x="-920302" y="3153533"/>
              <a:ext cx="651164" cy="623455"/>
            </a:xfrm>
            <a:prstGeom prst="star8">
              <a:avLst/>
            </a:prstGeom>
            <a:solidFill>
              <a:srgbClr val="FFFF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-896550" y="3216870"/>
              <a:ext cx="124690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n-GB" sz="2400" dirty="0"/>
                <a:t>3rd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484497" y="3424265"/>
            <a:ext cx="1270660" cy="623455"/>
            <a:chOff x="-920302" y="3153533"/>
            <a:chExt cx="1270660" cy="623455"/>
          </a:xfrm>
        </p:grpSpPr>
        <p:sp>
          <p:nvSpPr>
            <p:cNvPr id="46" name="8-Point Star 45"/>
            <p:cNvSpPr/>
            <p:nvPr/>
          </p:nvSpPr>
          <p:spPr>
            <a:xfrm rot="20452618">
              <a:off x="-920302" y="3153533"/>
              <a:ext cx="651164" cy="623455"/>
            </a:xfrm>
            <a:prstGeom prst="star8">
              <a:avLst/>
            </a:prstGeom>
            <a:solidFill>
              <a:srgbClr val="FFFF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-896551" y="3216871"/>
              <a:ext cx="124690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n-GB" sz="2400" dirty="0"/>
                <a:t>4th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-1759527" y="2966659"/>
            <a:ext cx="2022763" cy="621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33936" y="665720"/>
                <a:ext cx="3195267" cy="668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400" b="0" i="0" smtClean="0"/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400" b="0" i="0" smtClean="0"/>
                          <m:t>2</m:t>
                        </m:r>
                      </m:den>
                    </m:f>
                  </m:oMath>
                </a14:m>
                <a:r>
                  <a:rPr lang="en-GB" sz="2400" dirty="0"/>
                  <a:t> minute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30 seconds</a:t>
                </a: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36" y="665720"/>
                <a:ext cx="3195267" cy="668388"/>
              </a:xfrm>
              <a:prstGeom prst="rect">
                <a:avLst/>
              </a:prstGeom>
              <a:blipFill>
                <a:blip r:embed="rId12"/>
                <a:stretch>
                  <a:fillRect r="-1527" b="-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557683" y="2702387"/>
                <a:ext cx="51778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125 seconds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2 minutes and 5 seconds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683" y="2702387"/>
                <a:ext cx="5177805" cy="461665"/>
              </a:xfrm>
              <a:prstGeom prst="rect">
                <a:avLst/>
              </a:prstGeom>
              <a:blipFill>
                <a:blip r:embed="rId13"/>
                <a:stretch>
                  <a:fillRect l="-1765" t="-10526" r="-70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366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7 3.33333E-6 L -0.24904 0.3108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52" y="1553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1538E-6 7.40741E-7 L 0.16715 0.3094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9" y="1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0769E-6 2.22222E-6 L -0.35561 0.3004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88" y="1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846E-6 -4.81481E-6 L 0.09952 0.2958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8" y="1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34" grpId="0"/>
      <p:bldP spid="35" grpId="0"/>
      <p:bldP spid="48" grpId="0"/>
      <p:bldP spid="49" grpId="0"/>
      <p:bldP spid="4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10" name="AutoShape 2" descr="Free Wooden Spoon Cliparts, Download Free Wooden Spoon Cliparts png images, Free  ClipArts on Clipart Libr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11108" y="625225"/>
            <a:ext cx="7678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Now it’s time for the egg and spoon race.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1108" y="2917772"/>
            <a:ext cx="59298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Teddy took longer than 3 minutes.</a:t>
            </a:r>
          </a:p>
          <a:p>
            <a:pPr algn="l"/>
            <a:r>
              <a:rPr lang="en-GB" sz="2800" dirty="0"/>
              <a:t>Ron came in first place.</a:t>
            </a:r>
          </a:p>
          <a:p>
            <a:pPr algn="l"/>
            <a:r>
              <a:rPr lang="en-GB" sz="2800" dirty="0"/>
              <a:t>Eva was 10 seconds faster than Dora.</a:t>
            </a:r>
          </a:p>
          <a:p>
            <a:pPr algn="l"/>
            <a:endParaRPr lang="en-GB" sz="2800" dirty="0"/>
          </a:p>
          <a:p>
            <a:pPr algn="l"/>
            <a:r>
              <a:rPr lang="en-GB" sz="2800" dirty="0"/>
              <a:t>Can you match each child to their time?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91629" y="1913754"/>
            <a:ext cx="192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2 minutes </a:t>
            </a:r>
          </a:p>
          <a:p>
            <a:pPr algn="ctr"/>
            <a:r>
              <a:rPr lang="en-GB" sz="2400" dirty="0"/>
              <a:t>35 seconds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591629" y="666076"/>
            <a:ext cx="192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2 minutes </a:t>
            </a:r>
          </a:p>
          <a:p>
            <a:pPr algn="ctr"/>
            <a:r>
              <a:rPr lang="en-GB" sz="2400" dirty="0"/>
              <a:t>55 seconds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591629" y="3161432"/>
            <a:ext cx="192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3 minutes </a:t>
            </a:r>
          </a:p>
          <a:p>
            <a:pPr algn="ctr"/>
            <a:r>
              <a:rPr lang="en-GB" sz="2400" dirty="0"/>
              <a:t>2 seconds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91629" y="4409111"/>
            <a:ext cx="192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3 minutes </a:t>
            </a:r>
          </a:p>
          <a:p>
            <a:pPr algn="ctr"/>
            <a:r>
              <a:rPr lang="en-GB" sz="2400" dirty="0"/>
              <a:t>5 seconds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27F98AE-E148-4145-B805-880FE5F19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4850" y="4121578"/>
            <a:ext cx="697680" cy="69768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3622CE17-6CBE-6040-B6F8-C91DBF3E4099}"/>
              </a:ext>
            </a:extLst>
          </p:cNvPr>
          <p:cNvSpPr txBox="1"/>
          <p:nvPr/>
        </p:nvSpPr>
        <p:spPr>
          <a:xfrm>
            <a:off x="4614769" y="4252718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354106" y="1081576"/>
            <a:ext cx="1691669" cy="1561698"/>
            <a:chOff x="2301199" y="1081575"/>
            <a:chExt cx="1878923" cy="1630703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1199" y="1081575"/>
              <a:ext cx="1334620" cy="1609923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3255918" y="1541661"/>
              <a:ext cx="924204" cy="1170617"/>
              <a:chOff x="6618067" y="714178"/>
              <a:chExt cx="924204" cy="1170617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95556" l="0" r="99556"/>
                        </a14:imgEffect>
                      </a14:imgLayer>
                    </a14:imgProps>
                  </a:ext>
                </a:extLst>
              </a:blip>
              <a:srcRect l="1" r="38408"/>
              <a:stretch/>
            </p:blipFill>
            <p:spPr>
              <a:xfrm rot="20835462" flipH="1">
                <a:off x="6618067" y="714178"/>
                <a:ext cx="721001" cy="1170617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386485">
                <a:off x="6847848" y="1127365"/>
                <a:ext cx="648737" cy="740108"/>
              </a:xfrm>
              <a:prstGeom prst="rect">
                <a:avLst/>
              </a:prstGeom>
            </p:spPr>
          </p:pic>
        </p:grpSp>
      </p:grpSp>
      <p:grpSp>
        <p:nvGrpSpPr>
          <p:cNvPr id="48" name="Group 47"/>
          <p:cNvGrpSpPr/>
          <p:nvPr/>
        </p:nvGrpSpPr>
        <p:grpSpPr>
          <a:xfrm>
            <a:off x="811398" y="1066933"/>
            <a:ext cx="1285503" cy="1539298"/>
            <a:chOff x="842521" y="1038302"/>
            <a:chExt cx="1427798" cy="1722321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521" y="1038302"/>
              <a:ext cx="1427798" cy="1722321"/>
            </a:xfrm>
            <a:prstGeom prst="rect">
              <a:avLst/>
            </a:prstGeom>
          </p:spPr>
        </p:pic>
        <p:grpSp>
          <p:nvGrpSpPr>
            <p:cNvPr id="50" name="Group 49"/>
            <p:cNvGrpSpPr/>
            <p:nvPr/>
          </p:nvGrpSpPr>
          <p:grpSpPr>
            <a:xfrm>
              <a:off x="1160549" y="1501730"/>
              <a:ext cx="924204" cy="1170617"/>
              <a:chOff x="6618067" y="714178"/>
              <a:chExt cx="924204" cy="1170617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95556" l="0" r="99556"/>
                        </a14:imgEffect>
                      </a14:imgLayer>
                    </a14:imgProps>
                  </a:ext>
                </a:extLst>
              </a:blip>
              <a:srcRect l="1" r="38408"/>
              <a:stretch/>
            </p:blipFill>
            <p:spPr>
              <a:xfrm rot="20835462" flipH="1">
                <a:off x="6618067" y="714178"/>
                <a:ext cx="721001" cy="1170617"/>
              </a:xfrm>
              <a:prstGeom prst="rect">
                <a:avLst/>
              </a:prstGeom>
            </p:spPr>
          </p:pic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386485">
                <a:off x="6847848" y="1127365"/>
                <a:ext cx="648737" cy="740108"/>
              </a:xfrm>
              <a:prstGeom prst="rect">
                <a:avLst/>
              </a:prstGeom>
            </p:spPr>
          </p:pic>
        </p:grpSp>
      </p:grpSp>
      <p:grpSp>
        <p:nvGrpSpPr>
          <p:cNvPr id="53" name="Group 52"/>
          <p:cNvGrpSpPr/>
          <p:nvPr/>
        </p:nvGrpSpPr>
        <p:grpSpPr>
          <a:xfrm>
            <a:off x="4275270" y="1038302"/>
            <a:ext cx="1234388" cy="1619181"/>
            <a:chOff x="4264584" y="1038302"/>
            <a:chExt cx="1371025" cy="1690725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4584" y="1038302"/>
              <a:ext cx="1371025" cy="1690725"/>
            </a:xfrm>
            <a:prstGeom prst="rect">
              <a:avLst/>
            </a:prstGeom>
          </p:spPr>
        </p:pic>
        <p:grpSp>
          <p:nvGrpSpPr>
            <p:cNvPr id="55" name="Group 54"/>
            <p:cNvGrpSpPr/>
            <p:nvPr/>
          </p:nvGrpSpPr>
          <p:grpSpPr>
            <a:xfrm>
              <a:off x="4660747" y="1427876"/>
              <a:ext cx="918355" cy="1170617"/>
              <a:chOff x="6623916" y="713525"/>
              <a:chExt cx="918355" cy="1170617"/>
            </a:xfrm>
          </p:grpSpPr>
          <p:pic>
            <p:nvPicPr>
              <p:cNvPr id="56" name="Picture 55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95556" l="0" r="99556"/>
                        </a14:imgEffect>
                      </a14:imgLayer>
                    </a14:imgProps>
                  </a:ext>
                </a:extLst>
              </a:blip>
              <a:srcRect r="38914"/>
              <a:stretch/>
            </p:blipFill>
            <p:spPr>
              <a:xfrm rot="20835462" flipH="1">
                <a:off x="6623916" y="713525"/>
                <a:ext cx="715080" cy="1170617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386485">
                <a:off x="6847848" y="1127365"/>
                <a:ext cx="648737" cy="740108"/>
              </a:xfrm>
              <a:prstGeom prst="rect">
                <a:avLst/>
              </a:prstGeom>
            </p:spPr>
          </p:pic>
        </p:grpSp>
      </p:grpSp>
      <p:grpSp>
        <p:nvGrpSpPr>
          <p:cNvPr id="58" name="Group 57"/>
          <p:cNvGrpSpPr/>
          <p:nvPr/>
        </p:nvGrpSpPr>
        <p:grpSpPr>
          <a:xfrm>
            <a:off x="5794573" y="976711"/>
            <a:ext cx="1688928" cy="1686230"/>
            <a:chOff x="5794572" y="976710"/>
            <a:chExt cx="1875879" cy="1760737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794572" y="976710"/>
              <a:ext cx="1442352" cy="1760737"/>
            </a:xfrm>
            <a:prstGeom prst="rect">
              <a:avLst/>
            </a:prstGeom>
          </p:spPr>
        </p:pic>
        <p:grpSp>
          <p:nvGrpSpPr>
            <p:cNvPr id="60" name="Group 59"/>
            <p:cNvGrpSpPr/>
            <p:nvPr/>
          </p:nvGrpSpPr>
          <p:grpSpPr>
            <a:xfrm>
              <a:off x="6752096" y="1411623"/>
              <a:ext cx="918355" cy="1170617"/>
              <a:chOff x="6623916" y="713525"/>
              <a:chExt cx="918355" cy="1170617"/>
            </a:xfrm>
          </p:grpSpPr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95556" l="0" r="99556"/>
                        </a14:imgEffect>
                      </a14:imgLayer>
                    </a14:imgProps>
                  </a:ext>
                </a:extLst>
              </a:blip>
              <a:srcRect r="38914"/>
              <a:stretch/>
            </p:blipFill>
            <p:spPr>
              <a:xfrm rot="20835462" flipH="1">
                <a:off x="6623916" y="713525"/>
                <a:ext cx="715080" cy="1170617"/>
              </a:xfrm>
              <a:prstGeom prst="rect">
                <a:avLst/>
              </a:prstGeom>
            </p:spPr>
          </p:pic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386485">
                <a:off x="6847848" y="1127365"/>
                <a:ext cx="648737" cy="740108"/>
              </a:xfrm>
              <a:prstGeom prst="rect">
                <a:avLst/>
              </a:prstGeom>
            </p:spPr>
          </p:pic>
        </p:grpSp>
      </p:grpSp>
      <p:sp>
        <p:nvSpPr>
          <p:cNvPr id="32" name="TextBox 31"/>
          <p:cNvSpPr txBox="1"/>
          <p:nvPr/>
        </p:nvSpPr>
        <p:spPr>
          <a:xfrm>
            <a:off x="997528" y="2393663"/>
            <a:ext cx="923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Teddy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14769" y="2393663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Eva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662885" y="2393663"/>
            <a:ext cx="887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Dora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38751" y="2393663"/>
            <a:ext cx="1246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316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7" grpId="0"/>
      <p:bldP spid="38" grpId="0"/>
      <p:bldP spid="39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356619" y="1081576"/>
            <a:ext cx="1691669" cy="1561698"/>
            <a:chOff x="2301199" y="1081575"/>
            <a:chExt cx="1878923" cy="163070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1199" y="1081575"/>
              <a:ext cx="1334620" cy="1609923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3255918" y="1541661"/>
              <a:ext cx="924204" cy="1170617"/>
              <a:chOff x="6618067" y="714178"/>
              <a:chExt cx="924204" cy="1170617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95556" l="0" r="99556"/>
                        </a14:imgEffect>
                      </a14:imgLayer>
                    </a14:imgProps>
                  </a:ext>
                </a:extLst>
              </a:blip>
              <a:srcRect l="1" r="38408"/>
              <a:stretch/>
            </p:blipFill>
            <p:spPr>
              <a:xfrm rot="20835462" flipH="1">
                <a:off x="6618067" y="714178"/>
                <a:ext cx="721001" cy="1170617"/>
              </a:xfrm>
              <a:prstGeom prst="rect">
                <a:avLst/>
              </a:prstGeom>
            </p:spPr>
          </p:pic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386485">
                <a:off x="6847848" y="1127365"/>
                <a:ext cx="648737" cy="740108"/>
              </a:xfrm>
              <a:prstGeom prst="rect">
                <a:avLst/>
              </a:prstGeom>
            </p:spPr>
          </p:pic>
        </p:grpSp>
      </p:grpSp>
      <p:sp>
        <p:nvSpPr>
          <p:cNvPr id="10" name="AutoShape 2" descr="Free Wooden Spoon Cliparts, Download Free Wooden Spoon Cliparts png images, Free  ClipArts on Clipart Libr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11108" y="625225"/>
            <a:ext cx="7678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Now it’s time for the egg and spoon race.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1108" y="2917772"/>
            <a:ext cx="61317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Teddy took longer than 3 minutes.</a:t>
            </a:r>
          </a:p>
          <a:p>
            <a:pPr algn="l"/>
            <a:r>
              <a:rPr lang="en-GB" sz="2800" dirty="0"/>
              <a:t>Ron came in first place.</a:t>
            </a:r>
          </a:p>
          <a:p>
            <a:pPr algn="l"/>
            <a:r>
              <a:rPr lang="en-GB" sz="2800" dirty="0"/>
              <a:t>Eva was 10 seconds faster than Dora.</a:t>
            </a:r>
          </a:p>
          <a:p>
            <a:pPr algn="l"/>
            <a:endParaRPr lang="en-GB" sz="2800" dirty="0"/>
          </a:p>
          <a:p>
            <a:pPr algn="l"/>
            <a:r>
              <a:rPr lang="en-GB" sz="2800" dirty="0"/>
              <a:t>Can you match each child to their time?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91629" y="1913754"/>
            <a:ext cx="192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2 minutes </a:t>
            </a:r>
          </a:p>
          <a:p>
            <a:pPr algn="ctr"/>
            <a:r>
              <a:rPr lang="en-GB" sz="2400" dirty="0"/>
              <a:t>35 seconds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11398" y="1066933"/>
            <a:ext cx="1285503" cy="1539298"/>
            <a:chOff x="842521" y="1038302"/>
            <a:chExt cx="1427798" cy="172232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521" y="1038302"/>
              <a:ext cx="1427798" cy="1722321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>
            <a:xfrm>
              <a:off x="1160549" y="1501730"/>
              <a:ext cx="924204" cy="1170617"/>
              <a:chOff x="6618067" y="714178"/>
              <a:chExt cx="924204" cy="1170617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95556" l="0" r="99556"/>
                        </a14:imgEffect>
                      </a14:imgLayer>
                    </a14:imgProps>
                  </a:ext>
                </a:extLst>
              </a:blip>
              <a:srcRect l="1" r="38408"/>
              <a:stretch/>
            </p:blipFill>
            <p:spPr>
              <a:xfrm rot="20835462" flipH="1">
                <a:off x="6618067" y="714178"/>
                <a:ext cx="721001" cy="1170617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386485">
                <a:off x="6847848" y="1127365"/>
                <a:ext cx="648737" cy="740108"/>
              </a:xfrm>
              <a:prstGeom prst="rect">
                <a:avLst/>
              </a:prstGeom>
            </p:spPr>
          </p:pic>
        </p:grpSp>
      </p:grpSp>
      <p:grpSp>
        <p:nvGrpSpPr>
          <p:cNvPr id="12" name="Group 11"/>
          <p:cNvGrpSpPr/>
          <p:nvPr/>
        </p:nvGrpSpPr>
        <p:grpSpPr>
          <a:xfrm>
            <a:off x="4264585" y="1038302"/>
            <a:ext cx="1234388" cy="1619181"/>
            <a:chOff x="4264584" y="1038302"/>
            <a:chExt cx="1371025" cy="16907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4584" y="1038302"/>
              <a:ext cx="1371025" cy="1690725"/>
            </a:xfrm>
            <a:prstGeom prst="rect">
              <a:avLst/>
            </a:prstGeom>
          </p:spPr>
        </p:pic>
        <p:grpSp>
          <p:nvGrpSpPr>
            <p:cNvPr id="34" name="Group 33"/>
            <p:cNvGrpSpPr/>
            <p:nvPr/>
          </p:nvGrpSpPr>
          <p:grpSpPr>
            <a:xfrm>
              <a:off x="4660747" y="1427876"/>
              <a:ext cx="918355" cy="1170617"/>
              <a:chOff x="6623916" y="713525"/>
              <a:chExt cx="918355" cy="1170617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95556" l="0" r="99556"/>
                        </a14:imgEffect>
                      </a14:imgLayer>
                    </a14:imgProps>
                  </a:ext>
                </a:extLst>
              </a:blip>
              <a:srcRect r="38914"/>
              <a:stretch/>
            </p:blipFill>
            <p:spPr>
              <a:xfrm rot="20835462" flipH="1">
                <a:off x="6623916" y="713525"/>
                <a:ext cx="715080" cy="1170617"/>
              </a:xfrm>
              <a:prstGeom prst="rect">
                <a:avLst/>
              </a:prstGeom>
            </p:spPr>
          </p:pic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386485">
                <a:off x="6847848" y="1127365"/>
                <a:ext cx="648737" cy="740108"/>
              </a:xfrm>
              <a:prstGeom prst="rect">
                <a:avLst/>
              </a:prstGeom>
            </p:spPr>
          </p:pic>
        </p:grpSp>
      </p:grpSp>
      <p:sp>
        <p:nvSpPr>
          <p:cNvPr id="37" name="TextBox 36"/>
          <p:cNvSpPr txBox="1"/>
          <p:nvPr/>
        </p:nvSpPr>
        <p:spPr>
          <a:xfrm>
            <a:off x="7591629" y="666076"/>
            <a:ext cx="192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2 minutes </a:t>
            </a:r>
          </a:p>
          <a:p>
            <a:pPr algn="ctr"/>
            <a:r>
              <a:rPr lang="en-GB" sz="2400" dirty="0"/>
              <a:t>55 seconds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591629" y="3161432"/>
            <a:ext cx="192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3 minutes </a:t>
            </a:r>
          </a:p>
          <a:p>
            <a:pPr algn="ctr"/>
            <a:r>
              <a:rPr lang="en-GB" sz="2400" dirty="0"/>
              <a:t>2 seconds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91629" y="4409111"/>
            <a:ext cx="192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3 minutes </a:t>
            </a:r>
          </a:p>
          <a:p>
            <a:pPr algn="ctr"/>
            <a:r>
              <a:rPr lang="en-GB" sz="2400" dirty="0"/>
              <a:t>5 seconds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794573" y="976711"/>
            <a:ext cx="1688928" cy="1686230"/>
            <a:chOff x="5794572" y="976710"/>
            <a:chExt cx="1875879" cy="1760737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794572" y="976710"/>
              <a:ext cx="1442352" cy="1760737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6752096" y="1411623"/>
              <a:ext cx="918355" cy="1170617"/>
              <a:chOff x="6623916" y="713525"/>
              <a:chExt cx="918355" cy="1170617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95556" l="0" r="99556"/>
                        </a14:imgEffect>
                      </a14:imgLayer>
                    </a14:imgProps>
                  </a:ext>
                </a:extLst>
              </a:blip>
              <a:srcRect r="38914"/>
              <a:stretch/>
            </p:blipFill>
            <p:spPr>
              <a:xfrm rot="20835462" flipH="1">
                <a:off x="6623916" y="713525"/>
                <a:ext cx="715080" cy="1170617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386485">
                <a:off x="6847848" y="1127365"/>
                <a:ext cx="648737" cy="740108"/>
              </a:xfrm>
              <a:prstGeom prst="rect">
                <a:avLst/>
              </a:prstGeom>
            </p:spPr>
          </p:pic>
        </p:grpSp>
      </p:grpSp>
      <p:sp>
        <p:nvSpPr>
          <p:cNvPr id="14" name="TextBox 13"/>
          <p:cNvSpPr txBox="1"/>
          <p:nvPr/>
        </p:nvSpPr>
        <p:spPr>
          <a:xfrm>
            <a:off x="7109636" y="2971451"/>
            <a:ext cx="636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617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179E-6 -4.07407E-6 L 0.57356 0.35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70" y="1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356 0.35139 L -4.87179E-6 -4.07407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86" y="-175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0769E-6 2.22222E-6 L 0.08638 0.09907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1" y="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2.22222E-6 L 0.43445 0.44166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15" y="22083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846E-6 -4.44444E-6 L 0.23093 -0.10717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38" y="-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179E-6 -4.07407E-6 L 0.59167 0.26945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83" y="1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7" grpId="0"/>
      <p:bldP spid="38" grpId="0"/>
      <p:bldP spid="39" grpId="0"/>
      <p:bldP spid="39" grpId="1"/>
      <p:bldP spid="14" grpId="0"/>
      <p:bldP spid="1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899" y="2444539"/>
            <a:ext cx="1004797" cy="11987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690" y="2427050"/>
            <a:ext cx="967812" cy="12959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7720901" y="680726"/>
            <a:ext cx="0" cy="473423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7347686" y="2862189"/>
            <a:ext cx="2371474" cy="1568082"/>
            <a:chOff x="4933351" y="1792354"/>
            <a:chExt cx="4857555" cy="295794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01"/>
            <a:stretch/>
          </p:blipFill>
          <p:spPr>
            <a:xfrm>
              <a:off x="4933351" y="1792354"/>
              <a:ext cx="4695825" cy="150668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6910" y="2149032"/>
              <a:ext cx="2058152" cy="2528851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1" t="49768" r="-4131" b="1397"/>
            <a:stretch/>
          </p:blipFill>
          <p:spPr>
            <a:xfrm>
              <a:off x="5095081" y="3299036"/>
              <a:ext cx="4695825" cy="1451263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 flipH="1">
            <a:off x="-2629952" y="2350255"/>
            <a:ext cx="2366763" cy="1568082"/>
            <a:chOff x="4933351" y="1792354"/>
            <a:chExt cx="4857555" cy="295794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01"/>
            <a:stretch/>
          </p:blipFill>
          <p:spPr>
            <a:xfrm>
              <a:off x="4933351" y="1792354"/>
              <a:ext cx="4695825" cy="150668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6910" y="2149032"/>
              <a:ext cx="2058152" cy="252885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1" t="49768" r="-4131" b="1397"/>
            <a:stretch/>
          </p:blipFill>
          <p:spPr>
            <a:xfrm>
              <a:off x="5095081" y="3299036"/>
              <a:ext cx="4695825" cy="1451263"/>
            </a:xfrm>
            <a:prstGeom prst="rect">
              <a:avLst/>
            </a:prstGeom>
          </p:spPr>
        </p:pic>
      </p:grpSp>
      <p:cxnSp>
        <p:nvCxnSpPr>
          <p:cNvPr id="18" name="Straight Connector 17"/>
          <p:cNvCxnSpPr/>
          <p:nvPr/>
        </p:nvCxnSpPr>
        <p:spPr>
          <a:xfrm>
            <a:off x="862901" y="680726"/>
            <a:ext cx="0" cy="473423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149927" y="680726"/>
            <a:ext cx="6316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The children are taking part in the hula hoop race.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86911" y="1910344"/>
            <a:ext cx="6316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Ready….set… go!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871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-2.96296E-6 L -1.05866 -0.0576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33" y="-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-4.44444E-6 L 1.02259 0.074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122" y="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899" y="2292134"/>
            <a:ext cx="1004797" cy="11987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7720901" y="680726"/>
            <a:ext cx="0" cy="473423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7347686" y="2709784"/>
            <a:ext cx="2371474" cy="1568082"/>
            <a:chOff x="4933351" y="1792354"/>
            <a:chExt cx="4857555" cy="295794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01"/>
            <a:stretch/>
          </p:blipFill>
          <p:spPr>
            <a:xfrm>
              <a:off x="4933351" y="1792354"/>
              <a:ext cx="4695825" cy="150668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6910" y="2149032"/>
              <a:ext cx="2058152" cy="252885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0345" y="2260165"/>
              <a:ext cx="1982395" cy="2444657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1" t="49768" r="-4131" b="1397"/>
            <a:stretch/>
          </p:blipFill>
          <p:spPr>
            <a:xfrm>
              <a:off x="5095081" y="3299036"/>
              <a:ext cx="4695825" cy="1451263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 flipH="1">
            <a:off x="-2629952" y="2197850"/>
            <a:ext cx="2366763" cy="1568082"/>
            <a:chOff x="4933351" y="1792354"/>
            <a:chExt cx="4857555" cy="295794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01"/>
            <a:stretch/>
          </p:blipFill>
          <p:spPr>
            <a:xfrm>
              <a:off x="4933351" y="1792354"/>
              <a:ext cx="4695825" cy="150668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6910" y="2149032"/>
              <a:ext cx="2058152" cy="252885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0345" y="2260165"/>
              <a:ext cx="1982395" cy="244465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1" t="49768" r="-4131" b="1397"/>
            <a:stretch/>
          </p:blipFill>
          <p:spPr>
            <a:xfrm>
              <a:off x="5095081" y="3299036"/>
              <a:ext cx="4695825" cy="1451263"/>
            </a:xfrm>
            <a:prstGeom prst="rect">
              <a:avLst/>
            </a:prstGeom>
          </p:spPr>
        </p:pic>
      </p:grpSp>
      <p:cxnSp>
        <p:nvCxnSpPr>
          <p:cNvPr id="18" name="Straight Connector 17"/>
          <p:cNvCxnSpPr/>
          <p:nvPr/>
        </p:nvCxnSpPr>
        <p:spPr>
          <a:xfrm>
            <a:off x="862901" y="680726"/>
            <a:ext cx="0" cy="473423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49927" y="680726"/>
            <a:ext cx="6316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The children are taking part in the hula hoop race.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954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-7.40741E-7 L -1.05866 -0.05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33" y="-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-2.22222E-6 L 1.02259 0.07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122" y="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7720901" y="680726"/>
            <a:ext cx="0" cy="473423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7347686" y="2737494"/>
            <a:ext cx="2404196" cy="1568082"/>
            <a:chOff x="4933351" y="1792354"/>
            <a:chExt cx="4924580" cy="295794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01"/>
            <a:stretch/>
          </p:blipFill>
          <p:spPr>
            <a:xfrm>
              <a:off x="4933351" y="1792354"/>
              <a:ext cx="4695825" cy="150668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6910" y="2149032"/>
              <a:ext cx="2058152" cy="252885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9778" y="1975812"/>
              <a:ext cx="2058153" cy="2261199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0345" y="2260165"/>
              <a:ext cx="1982395" cy="2444657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1" t="49768" r="-4131" b="1397"/>
            <a:stretch/>
          </p:blipFill>
          <p:spPr>
            <a:xfrm>
              <a:off x="5095081" y="3299036"/>
              <a:ext cx="4695825" cy="1451263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 flipH="1">
            <a:off x="-2662609" y="2225560"/>
            <a:ext cx="2399420" cy="1568082"/>
            <a:chOff x="4933351" y="1792354"/>
            <a:chExt cx="4924580" cy="295794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01"/>
            <a:stretch/>
          </p:blipFill>
          <p:spPr>
            <a:xfrm>
              <a:off x="4933351" y="1792354"/>
              <a:ext cx="4695825" cy="150668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6910" y="2149032"/>
              <a:ext cx="2058152" cy="252885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9778" y="1975812"/>
              <a:ext cx="2058153" cy="226119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0345" y="2260165"/>
              <a:ext cx="1982395" cy="244465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1" t="49768" r="-4131" b="1397"/>
            <a:stretch/>
          </p:blipFill>
          <p:spPr>
            <a:xfrm>
              <a:off x="5095081" y="3299036"/>
              <a:ext cx="4695825" cy="1451263"/>
            </a:xfrm>
            <a:prstGeom prst="rect">
              <a:avLst/>
            </a:prstGeom>
          </p:spPr>
        </p:pic>
      </p:grpSp>
      <p:cxnSp>
        <p:nvCxnSpPr>
          <p:cNvPr id="18" name="Straight Connector 17"/>
          <p:cNvCxnSpPr/>
          <p:nvPr/>
        </p:nvCxnSpPr>
        <p:spPr>
          <a:xfrm>
            <a:off x="862901" y="680726"/>
            <a:ext cx="0" cy="473423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917465" y="1084983"/>
            <a:ext cx="6757099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89043" y="56651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25 metres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17465" y="1188546"/>
            <a:ext cx="6803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How far did each child run?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27F98AE-E148-4145-B805-880FE5F199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28963" y="2257908"/>
            <a:ext cx="697680" cy="69768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622CE17-6CBE-6040-B6F8-C91DBF3E4099}"/>
              </a:ext>
            </a:extLst>
          </p:cNvPr>
          <p:cNvSpPr txBox="1"/>
          <p:nvPr/>
        </p:nvSpPr>
        <p:spPr>
          <a:xfrm>
            <a:off x="4296015" y="2365822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62901" y="1589435"/>
            <a:ext cx="6858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How far did the team run in total?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49927" y="680726"/>
            <a:ext cx="6316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The children are taking part in the hula hoop race.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418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9231E-7 4.07407E-6 L -1.05865 -0.05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33" y="-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1.11111E-6 L 1.0226 0.07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122" y="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7" grpId="0"/>
      <p:bldP spid="29" grpId="0"/>
      <p:bldP spid="30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7720901" y="680726"/>
            <a:ext cx="0" cy="473423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7347686" y="1753789"/>
            <a:ext cx="2404196" cy="1568082"/>
            <a:chOff x="4933351" y="1792354"/>
            <a:chExt cx="4924580" cy="295794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01"/>
            <a:stretch/>
          </p:blipFill>
          <p:spPr>
            <a:xfrm>
              <a:off x="4933351" y="1792354"/>
              <a:ext cx="4695825" cy="150668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6910" y="2149032"/>
              <a:ext cx="2058152" cy="252885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9778" y="1975812"/>
              <a:ext cx="2058153" cy="2261199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0345" y="2260165"/>
              <a:ext cx="1982395" cy="2444657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1" t="49768" r="-4131" b="1397"/>
            <a:stretch/>
          </p:blipFill>
          <p:spPr>
            <a:xfrm>
              <a:off x="5095081" y="3299036"/>
              <a:ext cx="4695825" cy="1451263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47735" y="2036607"/>
            <a:ext cx="756424" cy="10112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4094" y="3970894"/>
            <a:ext cx="756425" cy="9042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1937" y="3049764"/>
            <a:ext cx="728582" cy="97757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862901" y="680726"/>
            <a:ext cx="0" cy="473423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904466" y="1089730"/>
            <a:ext cx="6757099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62901" y="56651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25 metres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103164"/>
              </p:ext>
            </p:extLst>
          </p:nvPr>
        </p:nvGraphicFramePr>
        <p:xfrm>
          <a:off x="1911505" y="2267810"/>
          <a:ext cx="3811140" cy="5457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190">
                  <a:extLst>
                    <a:ext uri="{9D8B030D-6E8A-4147-A177-3AD203B41FA5}">
                      <a16:colId xmlns:a16="http://schemas.microsoft.com/office/drawing/2014/main" val="760727400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3061073912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928275581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2587653474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3309895746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1039920143"/>
                    </a:ext>
                  </a:extLst>
                </a:gridCol>
              </a:tblGrid>
              <a:tr h="54579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322636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614004"/>
              </p:ext>
            </p:extLst>
          </p:nvPr>
        </p:nvGraphicFramePr>
        <p:xfrm>
          <a:off x="1909677" y="2267812"/>
          <a:ext cx="1270380" cy="5457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190">
                  <a:extLst>
                    <a:ext uri="{9D8B030D-6E8A-4147-A177-3AD203B41FA5}">
                      <a16:colId xmlns:a16="http://schemas.microsoft.com/office/drawing/2014/main" val="760727400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3061073912"/>
                    </a:ext>
                  </a:extLst>
                </a:gridCol>
              </a:tblGrid>
              <a:tr h="545791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32263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769591" y="2283667"/>
                <a:ext cx="22735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6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 25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 150 m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591" y="2283667"/>
                <a:ext cx="2273516" cy="461665"/>
              </a:xfrm>
              <a:prstGeom prst="rect">
                <a:avLst/>
              </a:prstGeom>
              <a:blipFill>
                <a:blip r:embed="rId11"/>
                <a:stretch>
                  <a:fillRect l="-4021"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438144"/>
              </p:ext>
            </p:extLst>
          </p:nvPr>
        </p:nvGraphicFramePr>
        <p:xfrm>
          <a:off x="1941884" y="3226558"/>
          <a:ext cx="2540760" cy="5457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190">
                  <a:extLst>
                    <a:ext uri="{9D8B030D-6E8A-4147-A177-3AD203B41FA5}">
                      <a16:colId xmlns:a16="http://schemas.microsoft.com/office/drawing/2014/main" val="760727400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3061073912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928275581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2587653474"/>
                    </a:ext>
                  </a:extLst>
                </a:gridCol>
              </a:tblGrid>
              <a:tr h="54579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322636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862389"/>
              </p:ext>
            </p:extLst>
          </p:nvPr>
        </p:nvGraphicFramePr>
        <p:xfrm>
          <a:off x="1940641" y="3226560"/>
          <a:ext cx="2540760" cy="5457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190">
                  <a:extLst>
                    <a:ext uri="{9D8B030D-6E8A-4147-A177-3AD203B41FA5}">
                      <a16:colId xmlns:a16="http://schemas.microsoft.com/office/drawing/2014/main" val="760727400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3061073912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928275581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2587653474"/>
                    </a:ext>
                  </a:extLst>
                </a:gridCol>
              </a:tblGrid>
              <a:tr h="545791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32263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508399" y="3259497"/>
                <a:ext cx="22735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4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 25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 100 m</a:t>
                </a: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399" y="3259497"/>
                <a:ext cx="2273516" cy="461665"/>
              </a:xfrm>
              <a:prstGeom prst="rect">
                <a:avLst/>
              </a:prstGeom>
              <a:blipFill>
                <a:blip r:embed="rId12"/>
                <a:stretch>
                  <a:fillRect l="-4290"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666629"/>
              </p:ext>
            </p:extLst>
          </p:nvPr>
        </p:nvGraphicFramePr>
        <p:xfrm>
          <a:off x="1941884" y="4166198"/>
          <a:ext cx="1270380" cy="5457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190">
                  <a:extLst>
                    <a:ext uri="{9D8B030D-6E8A-4147-A177-3AD203B41FA5}">
                      <a16:colId xmlns:a16="http://schemas.microsoft.com/office/drawing/2014/main" val="760727400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3061073912"/>
                    </a:ext>
                  </a:extLst>
                </a:gridCol>
              </a:tblGrid>
              <a:tr h="54579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322636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375900"/>
              </p:ext>
            </p:extLst>
          </p:nvPr>
        </p:nvGraphicFramePr>
        <p:xfrm>
          <a:off x="1940641" y="4166201"/>
          <a:ext cx="1270380" cy="5457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190">
                  <a:extLst>
                    <a:ext uri="{9D8B030D-6E8A-4147-A177-3AD203B41FA5}">
                      <a16:colId xmlns:a16="http://schemas.microsoft.com/office/drawing/2014/main" val="760727400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3061073912"/>
                    </a:ext>
                  </a:extLst>
                </a:gridCol>
              </a:tblGrid>
              <a:tr h="545791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32263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3229541" y="4185306"/>
                <a:ext cx="22735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 25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 50 m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541" y="4185306"/>
                <a:ext cx="2273516" cy="461665"/>
              </a:xfrm>
              <a:prstGeom prst="rect">
                <a:avLst/>
              </a:prstGeom>
              <a:blipFill>
                <a:blip r:embed="rId13"/>
                <a:stretch>
                  <a:fillRect l="-4290"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2550456" y="1188546"/>
            <a:ext cx="6344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How far did each child run?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988992" y="1589435"/>
            <a:ext cx="6344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How far did the team run in total?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722645" y="4541073"/>
                <a:ext cx="32949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150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 100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 50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accent5">
                        <a:lumMod val="50000"/>
                      </a:schemeClr>
                    </a:solidFill>
                  </a:rPr>
                  <a:t> 300 m</a:t>
                </a: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2645" y="4541073"/>
                <a:ext cx="3294988" cy="461665"/>
              </a:xfrm>
              <a:prstGeom prst="rect">
                <a:avLst/>
              </a:prstGeom>
              <a:blipFill>
                <a:blip r:embed="rId14"/>
                <a:stretch>
                  <a:fillRect l="-2963" t="-10526" r="-2222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692444"/>
              </p:ext>
            </p:extLst>
          </p:nvPr>
        </p:nvGraphicFramePr>
        <p:xfrm>
          <a:off x="3168246" y="2267812"/>
          <a:ext cx="1270380" cy="5457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190">
                  <a:extLst>
                    <a:ext uri="{9D8B030D-6E8A-4147-A177-3AD203B41FA5}">
                      <a16:colId xmlns:a16="http://schemas.microsoft.com/office/drawing/2014/main" val="760727400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3061073912"/>
                    </a:ext>
                  </a:extLst>
                </a:gridCol>
              </a:tblGrid>
              <a:tr h="545791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322636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323222"/>
              </p:ext>
            </p:extLst>
          </p:nvPr>
        </p:nvGraphicFramePr>
        <p:xfrm>
          <a:off x="4441330" y="2267812"/>
          <a:ext cx="1270380" cy="5457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190">
                  <a:extLst>
                    <a:ext uri="{9D8B030D-6E8A-4147-A177-3AD203B41FA5}">
                      <a16:colId xmlns:a16="http://schemas.microsoft.com/office/drawing/2014/main" val="760727400"/>
                    </a:ext>
                  </a:extLst>
                </a:gridCol>
                <a:gridCol w="635190">
                  <a:extLst>
                    <a:ext uri="{9D8B030D-6E8A-4147-A177-3AD203B41FA5}">
                      <a16:colId xmlns:a16="http://schemas.microsoft.com/office/drawing/2014/main" val="3061073912"/>
                    </a:ext>
                  </a:extLst>
                </a:gridCol>
              </a:tblGrid>
              <a:tr h="545791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322636"/>
                  </a:ext>
                </a:extLst>
              </a:tr>
            </a:tbl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5723888" y="5008069"/>
            <a:ext cx="3708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 team ran 300 m in total.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914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/>
      <p:bldP spid="35" grpId="0"/>
      <p:bldP spid="39" grpId="0"/>
      <p:bldP spid="4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.7|1.4|1.9|2.3|5|2.8|5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|6.6|8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.4|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6.8|8.2|6.7|10.4|9.6|6.7|3|3.5|8|3.9|3.6|5.6|6|5.4|0.7|5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|6.9|6|7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2.2|0.9|10.5|8.3|3.8|4.7|6.4|3.8|5.4|9.3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3|4.3|3.7|6|4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3.4|2.4|2.2|2.1|2|4.3|3.2|3.8|5.1|8.1|1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2.2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.9|2.8|0.9|3.5|3.8|3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6.6|3.8|3.5|7.8|6.2|7|4.7|4.9|4.8|0.9|5.2|5.2|5.7|3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5.3|3.2|5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3" ma:contentTypeDescription="Create a new document." ma:contentTypeScope="" ma:versionID="c2e0ad7e8459b4a763097fd9c50beffe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379c73df8c7c32fbb5b9cacbe02209f3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D84827-C9B3-492B-A462-A2AC3DED0B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BC5F11-B40C-47FE-884A-FCBB85ED7B57}">
  <ds:schemaRefs>
    <ds:schemaRef ds:uri="http://purl.org/dc/dcmitype/"/>
    <ds:schemaRef ds:uri="http://schemas.openxmlformats.org/package/2006/metadata/core-properties"/>
    <ds:schemaRef ds:uri="http://purl.org/dc/terms/"/>
    <ds:schemaRef ds:uri="cee99ee9-287b-4f9a-957c-ba5ae7375c9a"/>
    <ds:schemaRef ds:uri="http://schemas.microsoft.com/office/2006/documentManagement/types"/>
    <ds:schemaRef ds:uri="http://purl.org/dc/elements/1.1/"/>
    <ds:schemaRef ds:uri="http://schemas.microsoft.com/office/2006/metadata/properties"/>
    <ds:schemaRef ds:uri="522d4c35-b548-4432-90ae-af4376e1c4b4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D7D4C71-66F9-48C9-8A4D-9694122813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1869</TotalTime>
  <Words>601</Words>
  <Application>Microsoft Office PowerPoint</Application>
  <PresentationFormat>A4 Paper (210x297 mm)</PresentationFormat>
  <Paragraphs>138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Bariol Bold</vt:lpstr>
      <vt:lpstr>Calibri</vt:lpstr>
      <vt:lpstr>Cambria Math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89</cp:revision>
  <dcterms:created xsi:type="dcterms:W3CDTF">2019-10-15T10:24:11Z</dcterms:created>
  <dcterms:modified xsi:type="dcterms:W3CDTF">2021-06-28T13:33:26Z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